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9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viewProps" Target="viewProps.xml"/><Relationship Id="rId21" Type="http://schemas.openxmlformats.org/officeDocument/2006/relationships/slideMaster" Target="slideMasters/slideMaster21.xml"/><Relationship Id="rId34" Type="http://schemas.openxmlformats.org/officeDocument/2006/relationships/slide" Target="slides/slide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3737160" y="496800"/>
            <a:ext cx="4693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228600" y="227520"/>
            <a:ext cx="5007240" cy="2569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9" name="PlaceHolder 1"/>
          <p:cNvSpPr>
            <a:spLocks noGrp="1"/>
          </p:cNvSpPr>
          <p:nvPr>
            <p:ph type="title"/>
          </p:nvPr>
        </p:nvSpPr>
        <p:spPr>
          <a:xfrm>
            <a:off x="3737160" y="496800"/>
            <a:ext cx="4693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0" name="PlaceHolder 2"/>
          <p:cNvSpPr>
            <a:spLocks noGrp="1"/>
          </p:cNvSpPr>
          <p:nvPr>
            <p:ph/>
          </p:nvPr>
        </p:nvSpPr>
        <p:spPr>
          <a:xfrm>
            <a:off x="228600" y="227520"/>
            <a:ext cx="5007240" cy="256968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5" name="PlaceHolder 1"/>
          <p:cNvSpPr>
            <a:spLocks noGrp="1"/>
          </p:cNvSpPr>
          <p:nvPr>
            <p:ph type="title"/>
          </p:nvPr>
        </p:nvSpPr>
        <p:spPr>
          <a:xfrm>
            <a:off x="3737160" y="496800"/>
            <a:ext cx="4693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6" name="PlaceHolder 2"/>
          <p:cNvSpPr>
            <a:spLocks noGrp="1"/>
          </p:cNvSpPr>
          <p:nvPr>
            <p:ph/>
          </p:nvPr>
        </p:nvSpPr>
        <p:spPr>
          <a:xfrm>
            <a:off x="228600" y="227520"/>
            <a:ext cx="2443320" cy="256968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7" name="PlaceHolder 3"/>
          <p:cNvSpPr>
            <a:spLocks noGrp="1"/>
          </p:cNvSpPr>
          <p:nvPr>
            <p:ph/>
          </p:nvPr>
        </p:nvSpPr>
        <p:spPr>
          <a:xfrm>
            <a:off x="2794320" y="227520"/>
            <a:ext cx="2443320" cy="256968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1" name="PlaceHolder 1"/>
          <p:cNvSpPr>
            <a:spLocks noGrp="1"/>
          </p:cNvSpPr>
          <p:nvPr>
            <p:ph type="title"/>
          </p:nvPr>
        </p:nvSpPr>
        <p:spPr>
          <a:xfrm>
            <a:off x="3737160" y="496800"/>
            <a:ext cx="4693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hyperlink" Target="http://bit.ly/2TtBDfr" TargetMode="External"/><Relationship Id="rId4" Type="http://schemas.openxmlformats.org/officeDocument/2006/relationships/hyperlink" Target="https://bit.ly/3A1uf1Q" TargetMode="Externa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Google Shape;9;p2"/>
          <p:cNvPicPr/>
          <p:nvPr/>
        </p:nvPicPr>
        <p:blipFill>
          <a:blip r:embed="rId3"/>
          <a:stretch/>
        </p:blipFill>
        <p:spPr>
          <a:xfrm>
            <a:off x="0" y="0"/>
            <a:ext cx="9143640" cy="5143320"/>
          </a:xfrm>
          <a:prstGeom prst="rect">
            <a:avLst/>
          </a:prstGeom>
          <a:ln w="0">
            <a:noFill/>
          </a:ln>
        </p:spPr>
      </p:pic>
      <p:sp>
        <p:nvSpPr>
          <p:cNvPr id="5" name="PlaceHolder 1"/>
          <p:cNvSpPr>
            <a:spLocks noGrp="1"/>
          </p:cNvSpPr>
          <p:nvPr>
            <p:ph type="body"/>
          </p:nvPr>
        </p:nvSpPr>
        <p:spPr>
          <a:xfrm>
            <a:off x="6636240" y="227520"/>
            <a:ext cx="2279160" cy="4688280"/>
          </a:xfrm>
          <a:prstGeom prst="rect">
            <a:avLst/>
          </a:prstGeom>
          <a:noFill/>
          <a:ln w="0">
            <a:noFill/>
          </a:ln>
        </p:spPr>
        <p:txBody>
          <a:bodyPr lIns="90000" tIns="45000" rIns="90000" bIns="45000" anchor="t">
            <a:normAutofit fontScale="37222"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 name="PlaceHolder 2"/>
          <p:cNvSpPr>
            <a:spLocks noGrp="1"/>
          </p:cNvSpPr>
          <p:nvPr>
            <p:ph type="title"/>
          </p:nvPr>
        </p:nvSpPr>
        <p:spPr>
          <a:xfrm>
            <a:off x="713160" y="543240"/>
            <a:ext cx="4256640" cy="2795040"/>
          </a:xfrm>
          <a:prstGeom prst="rect">
            <a:avLst/>
          </a:prstGeom>
          <a:noFill/>
          <a:ln w="0">
            <a:noFill/>
          </a:ln>
        </p:spPr>
        <p:txBody>
          <a:bodyPr lIns="91440" tIns="91440" rIns="91440" bIns="91440" anchor="t">
            <a:noAutofit/>
          </a:bodyPr>
          <a:lstStyle/>
          <a:p>
            <a:pPr indent="0">
              <a:buNone/>
            </a:pPr>
            <a:r>
              <a:rPr lang="fr-FR" sz="5200" b="0" strike="noStrike" spc="-1">
                <a:solidFill>
                  <a:schemeClr val="dk1"/>
                </a:solidFill>
                <a:latin typeface="Arial"/>
              </a:rPr>
              <a:t>Click to edit the title text format</a:t>
            </a:r>
          </a:p>
        </p:txBody>
      </p:sp>
      <p:sp>
        <p:nvSpPr>
          <p:cNvPr id="3" name="PlaceHolder 3"/>
          <p:cNvSpPr>
            <a:spLocks noGrp="1"/>
          </p:cNvSpPr>
          <p:nvPr>
            <p:ph type="body"/>
          </p:nvPr>
        </p:nvSpPr>
        <p:spPr>
          <a:xfrm>
            <a:off x="4128120" y="2624400"/>
            <a:ext cx="2279160" cy="2291760"/>
          </a:xfrm>
          <a:prstGeom prst="rect">
            <a:avLst/>
          </a:prstGeom>
          <a:noFill/>
          <a:ln w="0">
            <a:noFill/>
          </a:ln>
        </p:spPr>
        <p:txBody>
          <a:bodyPr lIns="90000" tIns="45000" rIns="90000" bIns="45000" anchor="t">
            <a:normAutofit fontScale="18333"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 name="Google Shape;99;p19"/>
          <p:cNvPicPr/>
          <p:nvPr/>
        </p:nvPicPr>
        <p:blipFill>
          <a:blip r:embed="rId3"/>
          <a:stretch/>
        </p:blipFill>
        <p:spPr>
          <a:xfrm flipH="1">
            <a:off x="360" y="0"/>
            <a:ext cx="9143640" cy="5143320"/>
          </a:xfrm>
          <a:prstGeom prst="rect">
            <a:avLst/>
          </a:prstGeom>
          <a:ln w="0">
            <a:noFill/>
          </a:ln>
        </p:spPr>
      </p:pic>
      <p:sp>
        <p:nvSpPr>
          <p:cNvPr id="29"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 name="Google Shape;114;p20"/>
          <p:cNvPicPr/>
          <p:nvPr/>
        </p:nvPicPr>
        <p:blipFill>
          <a:blip r:embed="rId3"/>
          <a:stretch/>
        </p:blipFill>
        <p:spPr>
          <a:xfrm>
            <a:off x="0" y="0"/>
            <a:ext cx="9143640" cy="5143320"/>
          </a:xfrm>
          <a:prstGeom prst="rect">
            <a:avLst/>
          </a:prstGeom>
          <a:ln w="0">
            <a:noFill/>
          </a:ln>
        </p:spPr>
      </p:pic>
      <p:sp>
        <p:nvSpPr>
          <p:cNvPr id="31" name="PlaceHolder 1"/>
          <p:cNvSpPr>
            <a:spLocks noGrp="1"/>
          </p:cNvSpPr>
          <p:nvPr>
            <p:ph type="title"/>
          </p:nvPr>
        </p:nvSpPr>
        <p:spPr>
          <a:xfrm>
            <a:off x="2866320" y="91692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Antic Didone"/>
                <a:ea typeface="Antic Didone"/>
              </a:rPr>
              <a:t>xx%</a:t>
            </a:r>
            <a:endParaRPr lang="fr-FR" sz="3900" b="0" strike="noStrike" spc="-1">
              <a:solidFill>
                <a:schemeClr val="dk1"/>
              </a:solidFill>
              <a:latin typeface="Arial"/>
            </a:endParaRPr>
          </a:p>
        </p:txBody>
      </p:sp>
      <p:sp>
        <p:nvSpPr>
          <p:cNvPr id="32" name="PlaceHolder 2"/>
          <p:cNvSpPr>
            <a:spLocks noGrp="1"/>
          </p:cNvSpPr>
          <p:nvPr>
            <p:ph type="title"/>
          </p:nvPr>
        </p:nvSpPr>
        <p:spPr>
          <a:xfrm>
            <a:off x="5156280" y="332784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Antic Didone"/>
                <a:ea typeface="Antic Didone"/>
              </a:rPr>
              <a:t>xx%</a:t>
            </a:r>
            <a:endParaRPr lang="fr-FR" sz="3900" b="0" strike="noStrike" spc="-1">
              <a:solidFill>
                <a:schemeClr val="dk1"/>
              </a:solidFill>
              <a:latin typeface="Arial"/>
            </a:endParaRPr>
          </a:p>
        </p:txBody>
      </p:sp>
      <p:sp>
        <p:nvSpPr>
          <p:cNvPr id="33" name="PlaceHolder 3"/>
          <p:cNvSpPr>
            <a:spLocks noGrp="1"/>
          </p:cNvSpPr>
          <p:nvPr>
            <p:ph type="body"/>
          </p:nvPr>
        </p:nvSpPr>
        <p:spPr>
          <a:xfrm>
            <a:off x="228600" y="227520"/>
            <a:ext cx="2279160" cy="4688640"/>
          </a:xfrm>
          <a:prstGeom prst="rect">
            <a:avLst/>
          </a:prstGeom>
          <a:noFill/>
          <a:ln w="0">
            <a:noFill/>
          </a:ln>
        </p:spPr>
        <p:txBody>
          <a:bodyPr lIns="90000" tIns="45000" rIns="90000" bIns="45000" anchor="t">
            <a:normAutofit fontScale="37222"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4" name="PlaceHolder 4"/>
          <p:cNvSpPr>
            <a:spLocks noGrp="1"/>
          </p:cNvSpPr>
          <p:nvPr>
            <p:ph type="body"/>
          </p:nvPr>
        </p:nvSpPr>
        <p:spPr>
          <a:xfrm>
            <a:off x="2725920" y="2727000"/>
            <a:ext cx="2279160" cy="2188800"/>
          </a:xfrm>
          <a:prstGeom prst="rect">
            <a:avLst/>
          </a:prstGeom>
          <a:noFill/>
          <a:ln w="0">
            <a:noFill/>
          </a:ln>
        </p:spPr>
        <p:txBody>
          <a:bodyPr lIns="90000" tIns="45000" rIns="90000" bIns="45000" anchor="t">
            <a:normAutofit fontScale="18333"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5;p3"/>
          <p:cNvPicPr/>
          <p:nvPr/>
        </p:nvPicPr>
        <p:blipFill>
          <a:blip r:embed="rId3"/>
          <a:stretch/>
        </p:blipFill>
        <p:spPr>
          <a:xfrm flipH="1">
            <a:off x="360" y="0"/>
            <a:ext cx="9143640" cy="5143320"/>
          </a:xfrm>
          <a:prstGeom prst="rect">
            <a:avLst/>
          </a:prstGeom>
          <a:ln w="0">
            <a:noFill/>
          </a:ln>
        </p:spPr>
      </p:pic>
      <p:sp>
        <p:nvSpPr>
          <p:cNvPr id="36" name="PlaceHolder 1"/>
          <p:cNvSpPr>
            <a:spLocks noGrp="1"/>
          </p:cNvSpPr>
          <p:nvPr>
            <p:ph type="title"/>
          </p:nvPr>
        </p:nvSpPr>
        <p:spPr>
          <a:xfrm>
            <a:off x="3214440" y="1224360"/>
            <a:ext cx="5209560" cy="63108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37" name="PlaceHolder 2"/>
          <p:cNvSpPr>
            <a:spLocks noGrp="1"/>
          </p:cNvSpPr>
          <p:nvPr>
            <p:ph type="title"/>
          </p:nvPr>
        </p:nvSpPr>
        <p:spPr>
          <a:xfrm>
            <a:off x="7142040" y="456480"/>
            <a:ext cx="1281960" cy="828000"/>
          </a:xfrm>
          <a:prstGeom prst="rect">
            <a:avLst/>
          </a:prstGeom>
          <a:noFill/>
          <a:ln w="0">
            <a:noFill/>
          </a:ln>
        </p:spPr>
        <p:txBody>
          <a:bodyPr lIns="91440" tIns="91440" rIns="91440" bIns="91440" anchor="ctr">
            <a:noAutofit/>
          </a:bodyPr>
          <a:lstStyle/>
          <a:p>
            <a:pPr indent="0" algn="r">
              <a:lnSpc>
                <a:spcPct val="100000"/>
              </a:lnSpc>
              <a:buNone/>
            </a:pPr>
            <a:r>
              <a:rPr lang="fr-FR" sz="4300" b="0" strike="noStrike" spc="-1">
                <a:solidFill>
                  <a:schemeClr val="dk1"/>
                </a:solidFill>
                <a:latin typeface="Antic Didone"/>
                <a:ea typeface="Antic Didone"/>
              </a:rPr>
              <a:t>xx%</a:t>
            </a:r>
            <a:endParaRPr lang="fr-FR" sz="4300" b="0" strike="noStrike" spc="-1">
              <a:solidFill>
                <a:schemeClr val="dk1"/>
              </a:solidFill>
              <a:latin typeface="Arial"/>
            </a:endParaRPr>
          </a:p>
        </p:txBody>
      </p:sp>
      <p:sp>
        <p:nvSpPr>
          <p:cNvPr id="38" name="PlaceHolder 3"/>
          <p:cNvSpPr>
            <a:spLocks noGrp="1"/>
          </p:cNvSpPr>
          <p:nvPr>
            <p:ph type="body"/>
          </p:nvPr>
        </p:nvSpPr>
        <p:spPr>
          <a:xfrm>
            <a:off x="228600" y="2444760"/>
            <a:ext cx="8686440" cy="247104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22;p21"/>
          <p:cNvPicPr/>
          <p:nvPr/>
        </p:nvPicPr>
        <p:blipFill>
          <a:blip r:embed="rId3"/>
          <a:stretch/>
        </p:blipFill>
        <p:spPr>
          <a:xfrm rot="10800000" flipH="1">
            <a:off x="0" y="0"/>
            <a:ext cx="9143640" cy="5143320"/>
          </a:xfrm>
          <a:prstGeom prst="rect">
            <a:avLst/>
          </a:prstGeom>
          <a:ln w="0">
            <a:noFill/>
          </a:ln>
        </p:spPr>
      </p:pic>
      <p:sp>
        <p:nvSpPr>
          <p:cNvPr id="40" name="Google Shape;123;p21"/>
          <p:cNvSpPr/>
          <p:nvPr/>
        </p:nvSpPr>
        <p:spPr>
          <a:xfrm>
            <a:off x="713160" y="3590640"/>
            <a:ext cx="3726000" cy="7023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200" b="0" strike="noStrike" spc="-1">
                <a:solidFill>
                  <a:schemeClr val="dk1"/>
                </a:solidFill>
                <a:latin typeface="DM Sans Light"/>
                <a:ea typeface="DM Sans Light"/>
              </a:rPr>
              <a:t>CREDITS: This presentation template was created by </a:t>
            </a:r>
            <a:r>
              <a:rPr lang="en" sz="1200" b="0" u="sng" strike="noStrike" spc="-1">
                <a:solidFill>
                  <a:schemeClr val="dk1"/>
                </a:solidFill>
                <a:uFillTx/>
                <a:latin typeface="DM Sans Medium"/>
                <a:ea typeface="DM Sans Medium"/>
                <a:hlinkClick r:id="rId4"/>
              </a:rPr>
              <a:t>Slidesgo</a:t>
            </a:r>
            <a:r>
              <a:rPr lang="en" sz="1200" b="0" strike="noStrike" spc="-1">
                <a:solidFill>
                  <a:schemeClr val="dk1"/>
                </a:solidFill>
                <a:latin typeface="DM Sans Light"/>
                <a:ea typeface="DM Sans Light"/>
              </a:rPr>
              <a:t>, and includes icons, infographics &amp; images by</a:t>
            </a:r>
            <a:r>
              <a:rPr lang="en" sz="1200" b="0" strike="noStrike" spc="-1">
                <a:solidFill>
                  <a:schemeClr val="dk1"/>
                </a:solidFill>
                <a:latin typeface="DM Sans Medium"/>
                <a:ea typeface="DM Sans Medium"/>
              </a:rPr>
              <a:t> </a:t>
            </a:r>
            <a:r>
              <a:rPr lang="en" sz="1200" b="0" u="sng" strike="noStrike" spc="-1">
                <a:solidFill>
                  <a:schemeClr val="dk1"/>
                </a:solidFill>
                <a:uFillTx/>
                <a:latin typeface="DM Sans Medium"/>
                <a:ea typeface="DM Sans Medium"/>
                <a:hlinkClick r:id="rId5"/>
              </a:rPr>
              <a:t>Freepik</a:t>
            </a:r>
            <a:r>
              <a:rPr lang="en" sz="1200" b="0" strike="noStrike" spc="-1">
                <a:solidFill>
                  <a:schemeClr val="dk1"/>
                </a:solidFill>
                <a:latin typeface="DM Sans Light"/>
                <a:ea typeface="DM Sans Light"/>
              </a:rPr>
              <a:t> </a:t>
            </a:r>
            <a:endParaRPr lang="en-US" sz="1200" b="0" strike="noStrike" spc="-1">
              <a:solidFill>
                <a:srgbClr val="000000"/>
              </a:solidFill>
              <a:latin typeface="OpenSymbol"/>
            </a:endParaRPr>
          </a:p>
        </p:txBody>
      </p:sp>
      <p:sp>
        <p:nvSpPr>
          <p:cNvPr id="41" name="PlaceHolder 1"/>
          <p:cNvSpPr>
            <a:spLocks noGrp="1"/>
          </p:cNvSpPr>
          <p:nvPr>
            <p:ph type="title"/>
          </p:nvPr>
        </p:nvSpPr>
        <p:spPr>
          <a:xfrm>
            <a:off x="3737160" y="496800"/>
            <a:ext cx="4693320" cy="960120"/>
          </a:xfrm>
          <a:prstGeom prst="rect">
            <a:avLst/>
          </a:prstGeom>
          <a:noFill/>
          <a:ln w="0">
            <a:noFill/>
          </a:ln>
        </p:spPr>
        <p:txBody>
          <a:bodyPr lIns="91440" tIns="91440" rIns="91440" bIns="91440" anchor="t">
            <a:noAutofit/>
          </a:bodyPr>
          <a:lstStyle/>
          <a:p>
            <a:pPr indent="0">
              <a:buNone/>
            </a:pPr>
            <a:r>
              <a:rPr lang="fr-FR" sz="5100" b="0" strike="noStrike" spc="-1">
                <a:solidFill>
                  <a:schemeClr val="dk1"/>
                </a:solidFill>
                <a:latin typeface="Arial"/>
              </a:rPr>
              <a:t>Click to edit the title text format</a:t>
            </a:r>
          </a:p>
        </p:txBody>
      </p:sp>
      <p:sp>
        <p:nvSpPr>
          <p:cNvPr id="42" name="PlaceHolder 2"/>
          <p:cNvSpPr>
            <a:spLocks noGrp="1"/>
          </p:cNvSpPr>
          <p:nvPr>
            <p:ph type="body"/>
          </p:nvPr>
        </p:nvSpPr>
        <p:spPr>
          <a:xfrm>
            <a:off x="228600" y="227520"/>
            <a:ext cx="5007240" cy="256968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43" name="PlaceHolder 3"/>
          <p:cNvSpPr>
            <a:spLocks noGrp="1"/>
          </p:cNvSpPr>
          <p:nvPr>
            <p:ph type="body"/>
          </p:nvPr>
        </p:nvSpPr>
        <p:spPr>
          <a:xfrm>
            <a:off x="6134040" y="2908440"/>
            <a:ext cx="2781360" cy="2007720"/>
          </a:xfrm>
          <a:prstGeom prst="rect">
            <a:avLst/>
          </a:prstGeom>
          <a:noFill/>
          <a:ln w="0">
            <a:noFill/>
          </a:ln>
        </p:spPr>
        <p:txBody>
          <a:bodyPr lIns="90000" tIns="45000" rIns="90000" bIns="45000" anchor="t">
            <a:normAutofit fontScale="18333"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29;p22"/>
          <p:cNvPicPr/>
          <p:nvPr/>
        </p:nvPicPr>
        <p:blipFill>
          <a:blip r:embed="rId3"/>
          <a:stretch/>
        </p:blipFill>
        <p:spPr>
          <a:xfrm>
            <a:off x="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5" name="Google Shape;131;p23"/>
          <p:cNvPicPr/>
          <p:nvPr/>
        </p:nvPicPr>
        <p:blipFill>
          <a:blip r:embed="rId3"/>
          <a:stretch/>
        </p:blipFill>
        <p:spPr>
          <a:xfrm rot="10800000" flipH="1">
            <a:off x="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21;p4"/>
          <p:cNvPicPr/>
          <p:nvPr/>
        </p:nvPicPr>
        <p:blipFill>
          <a:blip r:embed="rId3"/>
          <a:stretch/>
        </p:blipFill>
        <p:spPr>
          <a:xfrm rot="10800000" flipH="1">
            <a:off x="0" y="0"/>
            <a:ext cx="9143640" cy="5143320"/>
          </a:xfrm>
          <a:prstGeom prst="rect">
            <a:avLst/>
          </a:prstGeom>
          <a:ln w="0">
            <a:noFill/>
          </a:ln>
        </p:spPr>
      </p:pic>
      <p:sp>
        <p:nvSpPr>
          <p:cNvPr id="47" name="PlaceHolder 1"/>
          <p:cNvSpPr>
            <a:spLocks noGrp="1"/>
          </p:cNvSpPr>
          <p:nvPr>
            <p:ph type="body"/>
          </p:nvPr>
        </p:nvSpPr>
        <p:spPr>
          <a:xfrm>
            <a:off x="720000" y="1152360"/>
            <a:ext cx="7703640" cy="29862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8"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 name="Google Shape;25;p5"/>
          <p:cNvPicPr/>
          <p:nvPr/>
        </p:nvPicPr>
        <p:blipFill>
          <a:blip r:embed="rId3"/>
          <a:stretch/>
        </p:blipFill>
        <p:spPr>
          <a:xfrm flipH="1">
            <a:off x="360" y="0"/>
            <a:ext cx="9143640" cy="5143320"/>
          </a:xfrm>
          <a:prstGeom prst="rect">
            <a:avLst/>
          </a:prstGeom>
          <a:ln w="0">
            <a:noFill/>
          </a:ln>
        </p:spPr>
      </p:pic>
      <p:sp>
        <p:nvSpPr>
          <p:cNvPr id="52" name="PlaceHolder 1"/>
          <p:cNvSpPr>
            <a:spLocks noGrp="1"/>
          </p:cNvSpPr>
          <p:nvPr>
            <p:ph type="title"/>
          </p:nvPr>
        </p:nvSpPr>
        <p:spPr>
          <a:xfrm>
            <a:off x="3037680" y="444960"/>
            <a:ext cx="53928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3" name="PlaceHolder 2"/>
          <p:cNvSpPr>
            <a:spLocks noGrp="1"/>
          </p:cNvSpPr>
          <p:nvPr>
            <p:ph type="body"/>
          </p:nvPr>
        </p:nvSpPr>
        <p:spPr>
          <a:xfrm>
            <a:off x="228600" y="227520"/>
            <a:ext cx="2279160" cy="4688640"/>
          </a:xfrm>
          <a:prstGeom prst="rect">
            <a:avLst/>
          </a:prstGeom>
          <a:noFill/>
          <a:ln w="0">
            <a:noFill/>
          </a:ln>
        </p:spPr>
        <p:txBody>
          <a:bodyPr lIns="90000" tIns="45000" rIns="90000" bIns="45000" anchor="t">
            <a:normAutofit fontScale="37222"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54" name="PlaceHolder 3"/>
          <p:cNvSpPr>
            <a:spLocks noGrp="1"/>
          </p:cNvSpPr>
          <p:nvPr>
            <p:ph type="body"/>
          </p:nvPr>
        </p:nvSpPr>
        <p:spPr>
          <a:xfrm>
            <a:off x="2725920" y="2727000"/>
            <a:ext cx="2279160" cy="2188800"/>
          </a:xfrm>
          <a:prstGeom prst="rect">
            <a:avLst/>
          </a:prstGeom>
          <a:noFill/>
          <a:ln w="0">
            <a:noFill/>
          </a:ln>
        </p:spPr>
        <p:txBody>
          <a:bodyPr lIns="90000" tIns="45000" rIns="90000" bIns="45000" anchor="t">
            <a:normAutofit fontScale="18333"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8" name="Google Shape;34;p6"/>
          <p:cNvPicPr/>
          <p:nvPr/>
        </p:nvPicPr>
        <p:blipFill>
          <a:blip r:embed="rId3"/>
          <a:stretch/>
        </p:blipFill>
        <p:spPr>
          <a:xfrm flipH="1">
            <a:off x="360" y="0"/>
            <a:ext cx="9143640" cy="5143320"/>
          </a:xfrm>
          <a:prstGeom prst="rect">
            <a:avLst/>
          </a:prstGeom>
          <a:ln w="0">
            <a:noFill/>
          </a:ln>
        </p:spPr>
      </p:pic>
      <p:pic>
        <p:nvPicPr>
          <p:cNvPr id="59" name="Google Shape;35;p6"/>
          <p:cNvPicPr/>
          <p:nvPr/>
        </p:nvPicPr>
        <p:blipFill>
          <a:blip r:embed="rId3"/>
          <a:stretch/>
        </p:blipFill>
        <p:spPr>
          <a:xfrm flipH="1">
            <a:off x="360" y="0"/>
            <a:ext cx="9143640" cy="5143320"/>
          </a:xfrm>
          <a:prstGeom prst="rect">
            <a:avLst/>
          </a:prstGeom>
          <a:ln w="0">
            <a:noFill/>
          </a:ln>
        </p:spPr>
      </p:pic>
      <p:sp>
        <p:nvSpPr>
          <p:cNvPr id="60"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2" name="Google Shape;38;p7"/>
          <p:cNvPicPr/>
          <p:nvPr/>
        </p:nvPicPr>
        <p:blipFill>
          <a:blip r:embed="rId3"/>
          <a:stretch/>
        </p:blipFill>
        <p:spPr>
          <a:xfrm>
            <a:off x="0" y="0"/>
            <a:ext cx="9143640" cy="5143320"/>
          </a:xfrm>
          <a:prstGeom prst="rect">
            <a:avLst/>
          </a:prstGeom>
          <a:ln w="0">
            <a:noFill/>
          </a:ln>
        </p:spPr>
      </p:pic>
      <p:sp>
        <p:nvSpPr>
          <p:cNvPr id="63"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64" name="PlaceHolder 2"/>
          <p:cNvSpPr>
            <a:spLocks noGrp="1"/>
          </p:cNvSpPr>
          <p:nvPr>
            <p:ph type="title"/>
          </p:nvPr>
        </p:nvSpPr>
        <p:spPr>
          <a:xfrm>
            <a:off x="713160" y="444960"/>
            <a:ext cx="35341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5" name="PlaceHolder 3"/>
          <p:cNvSpPr>
            <a:spLocks noGrp="1"/>
          </p:cNvSpPr>
          <p:nvPr>
            <p:ph type="body"/>
          </p:nvPr>
        </p:nvSpPr>
        <p:spPr>
          <a:xfrm>
            <a:off x="6116400" y="227520"/>
            <a:ext cx="2798640" cy="4688640"/>
          </a:xfrm>
          <a:prstGeom prst="rect">
            <a:avLst/>
          </a:prstGeom>
          <a:noFill/>
          <a:ln w="0">
            <a:noFill/>
          </a:ln>
        </p:spPr>
        <p:txBody>
          <a:bodyPr lIns="90000" tIns="45000" rIns="90000" bIns="45000" anchor="t">
            <a:normAutofit fontScale="43333"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56;p11"/>
          <p:cNvPicPr/>
          <p:nvPr/>
        </p:nvPicPr>
        <p:blipFill>
          <a:blip r:embed="rId3"/>
          <a:stretch/>
        </p:blipFill>
        <p:spPr>
          <a:xfrm>
            <a:off x="0" y="0"/>
            <a:ext cx="9143640" cy="5143320"/>
          </a:xfrm>
          <a:prstGeom prst="rect">
            <a:avLst/>
          </a:prstGeom>
          <a:ln w="0">
            <a:noFill/>
          </a:ln>
        </p:spPr>
      </p:pic>
      <p:sp>
        <p:nvSpPr>
          <p:cNvPr id="7"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ntic Didone"/>
                <a:ea typeface="Antic Didon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6" name="Google Shape;43;p8"/>
          <p:cNvPicPr/>
          <p:nvPr/>
        </p:nvPicPr>
        <p:blipFill>
          <a:blip r:embed="rId3"/>
          <a:stretch/>
        </p:blipFill>
        <p:spPr>
          <a:xfrm flipH="1">
            <a:off x="360" y="0"/>
            <a:ext cx="9143640" cy="5143320"/>
          </a:xfrm>
          <a:prstGeom prst="rect">
            <a:avLst/>
          </a:prstGeom>
          <a:ln w="0">
            <a:noFill/>
          </a:ln>
        </p:spPr>
      </p:pic>
      <p:sp>
        <p:nvSpPr>
          <p:cNvPr id="67"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8" name="Google Shape;46;p9"/>
          <p:cNvPicPr/>
          <p:nvPr/>
        </p:nvPicPr>
        <p:blipFill>
          <a:blip r:embed="rId3"/>
          <a:stretch/>
        </p:blipFill>
        <p:spPr>
          <a:xfrm rot="10800000" flipH="1">
            <a:off x="0" y="0"/>
            <a:ext cx="9143640" cy="5143320"/>
          </a:xfrm>
          <a:prstGeom prst="rect">
            <a:avLst/>
          </a:prstGeom>
          <a:ln w="0">
            <a:noFill/>
          </a:ln>
        </p:spPr>
      </p:pic>
      <p:sp>
        <p:nvSpPr>
          <p:cNvPr id="69"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 name="Google Shape;51;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71" name="Google Shape;52;p10"/>
          <p:cNvPicPr/>
          <p:nvPr/>
        </p:nvPicPr>
        <p:blipFill>
          <a:blip r:embed="rId3"/>
          <a:stretch/>
        </p:blipFill>
        <p:spPr>
          <a:xfrm>
            <a:off x="0" y="0"/>
            <a:ext cx="9143640" cy="5143320"/>
          </a:xfrm>
          <a:prstGeom prst="rect">
            <a:avLst/>
          </a:prstGeom>
          <a:ln w="0">
            <a:noFill/>
          </a:ln>
        </p:spPr>
      </p:pic>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606960" y="423720"/>
            <a:ext cx="6060960" cy="1102680"/>
          </a:xfrm>
          <a:prstGeom prst="rect">
            <a:avLst/>
          </a:prstGeom>
          <a:solidFill>
            <a:schemeClr val="lt1"/>
          </a:solid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3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4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61;p13"/>
          <p:cNvPicPr/>
          <p:nvPr/>
        </p:nvPicPr>
        <p:blipFill>
          <a:blip r:embed="rId3"/>
          <a:stretch/>
        </p:blipFill>
        <p:spPr>
          <a:xfrm>
            <a:off x="0" y="0"/>
            <a:ext cx="9143640" cy="5143320"/>
          </a:xfrm>
          <a:prstGeom prst="rect">
            <a:avLst/>
          </a:prstGeom>
          <a:ln w="0">
            <a:noFill/>
          </a:ln>
        </p:spPr>
      </p:pic>
      <p:sp>
        <p:nvSpPr>
          <p:cNvPr id="9" name="PlaceHolder 1"/>
          <p:cNvSpPr>
            <a:spLocks noGrp="1"/>
          </p:cNvSpPr>
          <p:nvPr>
            <p:ph type="title"/>
          </p:nvPr>
        </p:nvSpPr>
        <p:spPr>
          <a:xfrm>
            <a:off x="2876400" y="444960"/>
            <a:ext cx="554796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0" name="PlaceHolder 2"/>
          <p:cNvSpPr>
            <a:spLocks noGrp="1"/>
          </p:cNvSpPr>
          <p:nvPr>
            <p:ph type="title"/>
          </p:nvPr>
        </p:nvSpPr>
        <p:spPr>
          <a:xfrm>
            <a:off x="3427200" y="1390320"/>
            <a:ext cx="64728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ntic Didone"/>
                <a:ea typeface="Antic Didone"/>
              </a:rPr>
              <a:t>xx%</a:t>
            </a:r>
            <a:endParaRPr lang="fr-FR" sz="2000" b="0" strike="noStrike" spc="-1">
              <a:solidFill>
                <a:schemeClr val="dk1"/>
              </a:solidFill>
              <a:latin typeface="Arial"/>
            </a:endParaRPr>
          </a:p>
        </p:txBody>
      </p:sp>
      <p:sp>
        <p:nvSpPr>
          <p:cNvPr id="11" name="PlaceHolder 3"/>
          <p:cNvSpPr>
            <a:spLocks noGrp="1"/>
          </p:cNvSpPr>
          <p:nvPr>
            <p:ph type="title"/>
          </p:nvPr>
        </p:nvSpPr>
        <p:spPr>
          <a:xfrm>
            <a:off x="3427200" y="2520720"/>
            <a:ext cx="64728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ntic Didone"/>
                <a:ea typeface="Antic Didone"/>
              </a:rPr>
              <a:t>xx%</a:t>
            </a:r>
            <a:endParaRPr lang="fr-FR" sz="2000" b="0" strike="noStrike" spc="-1">
              <a:solidFill>
                <a:schemeClr val="dk1"/>
              </a:solidFill>
              <a:latin typeface="Arial"/>
            </a:endParaRPr>
          </a:p>
        </p:txBody>
      </p:sp>
      <p:sp>
        <p:nvSpPr>
          <p:cNvPr id="12" name="PlaceHolder 4"/>
          <p:cNvSpPr>
            <a:spLocks noGrp="1"/>
          </p:cNvSpPr>
          <p:nvPr>
            <p:ph type="title"/>
          </p:nvPr>
        </p:nvSpPr>
        <p:spPr>
          <a:xfrm>
            <a:off x="3427200" y="3651480"/>
            <a:ext cx="64728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ntic Didone"/>
                <a:ea typeface="Antic Didone"/>
              </a:rPr>
              <a:t>xx%</a:t>
            </a:r>
            <a:endParaRPr lang="fr-FR" sz="2000" b="0" strike="noStrike" spc="-1">
              <a:solidFill>
                <a:schemeClr val="dk1"/>
              </a:solidFill>
              <a:latin typeface="Arial"/>
            </a:endParaRPr>
          </a:p>
        </p:txBody>
      </p:sp>
      <p:sp>
        <p:nvSpPr>
          <p:cNvPr id="13" name="PlaceHolder 5"/>
          <p:cNvSpPr>
            <a:spLocks noGrp="1"/>
          </p:cNvSpPr>
          <p:nvPr>
            <p:ph type="body"/>
          </p:nvPr>
        </p:nvSpPr>
        <p:spPr>
          <a:xfrm>
            <a:off x="228600" y="227520"/>
            <a:ext cx="2279160" cy="4688280"/>
          </a:xfrm>
          <a:prstGeom prst="rect">
            <a:avLst/>
          </a:prstGeom>
          <a:noFill/>
          <a:ln w="0">
            <a:noFill/>
          </a:ln>
        </p:spPr>
        <p:txBody>
          <a:bodyPr lIns="90000" tIns="45000" rIns="90000" bIns="45000" anchor="t">
            <a:normAutofit fontScale="37222"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 name="Google Shape;74;p14"/>
          <p:cNvPicPr/>
          <p:nvPr/>
        </p:nvPicPr>
        <p:blipFill>
          <a:blip r:embed="rId3"/>
          <a:stretch/>
        </p:blipFill>
        <p:spPr>
          <a:xfrm>
            <a:off x="0" y="0"/>
            <a:ext cx="9143640" cy="5143320"/>
          </a:xfrm>
          <a:prstGeom prst="rect">
            <a:avLst/>
          </a:prstGeom>
          <a:ln w="0">
            <a:noFill/>
          </a:ln>
        </p:spPr>
      </p:pic>
      <p:sp>
        <p:nvSpPr>
          <p:cNvPr id="15" name="PlaceHolder 1"/>
          <p:cNvSpPr>
            <a:spLocks noGrp="1"/>
          </p:cNvSpPr>
          <p:nvPr>
            <p:ph type="body"/>
          </p:nvPr>
        </p:nvSpPr>
        <p:spPr>
          <a:xfrm>
            <a:off x="713160" y="1963440"/>
            <a:ext cx="450864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6" name="PlaceHolder 2"/>
          <p:cNvSpPr>
            <a:spLocks noGrp="1"/>
          </p:cNvSpPr>
          <p:nvPr>
            <p:ph type="title"/>
          </p:nvPr>
        </p:nvSpPr>
        <p:spPr>
          <a:xfrm>
            <a:off x="713160" y="444960"/>
            <a:ext cx="35341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7" name="PlaceHolder 3"/>
          <p:cNvSpPr>
            <a:spLocks noGrp="1"/>
          </p:cNvSpPr>
          <p:nvPr>
            <p:ph type="body"/>
          </p:nvPr>
        </p:nvSpPr>
        <p:spPr>
          <a:xfrm>
            <a:off x="6116400" y="227520"/>
            <a:ext cx="2798640" cy="4688640"/>
          </a:xfrm>
          <a:prstGeom prst="rect">
            <a:avLst/>
          </a:prstGeom>
          <a:noFill/>
          <a:ln w="0">
            <a:noFill/>
          </a:ln>
        </p:spPr>
        <p:txBody>
          <a:bodyPr lIns="90000" tIns="45000" rIns="90000" bIns="45000" anchor="t">
            <a:normAutofit fontScale="43333"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 name="Google Shape;79;p15"/>
          <p:cNvPicPr/>
          <p:nvPr/>
        </p:nvPicPr>
        <p:blipFill>
          <a:blip r:embed="rId3"/>
          <a:stretch/>
        </p:blipFill>
        <p:spPr>
          <a:xfrm>
            <a:off x="0" y="0"/>
            <a:ext cx="9143640" cy="5143320"/>
          </a:xfrm>
          <a:prstGeom prst="rect">
            <a:avLst/>
          </a:prstGeom>
          <a:ln w="0">
            <a:noFill/>
          </a:ln>
        </p:spPr>
      </p:pic>
      <p:sp>
        <p:nvSpPr>
          <p:cNvPr id="19" name="PlaceHolder 1"/>
          <p:cNvSpPr>
            <a:spLocks noGrp="1"/>
          </p:cNvSpPr>
          <p:nvPr>
            <p:ph type="body"/>
          </p:nvPr>
        </p:nvSpPr>
        <p:spPr>
          <a:xfrm>
            <a:off x="2647440" y="1583280"/>
            <a:ext cx="5776920" cy="2736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20" name="PlaceHolder 2"/>
          <p:cNvSpPr>
            <a:spLocks noGrp="1"/>
          </p:cNvSpPr>
          <p:nvPr>
            <p:ph type="title"/>
          </p:nvPr>
        </p:nvSpPr>
        <p:spPr>
          <a:xfrm>
            <a:off x="2647440" y="444960"/>
            <a:ext cx="57769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83;p16"/>
          <p:cNvPicPr/>
          <p:nvPr/>
        </p:nvPicPr>
        <p:blipFill>
          <a:blip r:embed="rId3"/>
          <a:stretch/>
        </p:blipFill>
        <p:spPr>
          <a:xfrm>
            <a:off x="0" y="0"/>
            <a:ext cx="9143640" cy="5143320"/>
          </a:xfrm>
          <a:prstGeom prst="rect">
            <a:avLst/>
          </a:prstGeom>
          <a:ln w="0">
            <a:noFill/>
          </a:ln>
        </p:spPr>
      </p:pic>
      <p:sp>
        <p:nvSpPr>
          <p:cNvPr id="22"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3" name="Google Shape;86;p17"/>
          <p:cNvPicPr/>
          <p:nvPr/>
        </p:nvPicPr>
        <p:blipFill>
          <a:blip r:embed="rId3"/>
          <a:stretch/>
        </p:blipFill>
        <p:spPr>
          <a:xfrm>
            <a:off x="0" y="0"/>
            <a:ext cx="9143640" cy="5143320"/>
          </a:xfrm>
          <a:prstGeom prst="rect">
            <a:avLst/>
          </a:prstGeom>
          <a:ln w="0">
            <a:noFill/>
          </a:ln>
        </p:spPr>
      </p:pic>
      <p:sp>
        <p:nvSpPr>
          <p:cNvPr id="24" name="PlaceHolder 1"/>
          <p:cNvSpPr>
            <a:spLocks noGrp="1"/>
          </p:cNvSpPr>
          <p:nvPr>
            <p:ph type="title"/>
          </p:nvPr>
        </p:nvSpPr>
        <p:spPr>
          <a:xfrm>
            <a:off x="713160" y="444960"/>
            <a:ext cx="7744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 name="Google Shape;89;p18"/>
          <p:cNvPicPr/>
          <p:nvPr/>
        </p:nvPicPr>
        <p:blipFill>
          <a:blip r:embed="rId3"/>
          <a:stretch/>
        </p:blipFill>
        <p:spPr>
          <a:xfrm>
            <a:off x="0" y="0"/>
            <a:ext cx="9143640" cy="5143320"/>
          </a:xfrm>
          <a:prstGeom prst="rect">
            <a:avLst/>
          </a:prstGeom>
          <a:ln w="0">
            <a:noFill/>
          </a:ln>
        </p:spPr>
      </p:pic>
      <p:sp>
        <p:nvSpPr>
          <p:cNvPr id="26" name="PlaceHolder 1"/>
          <p:cNvSpPr>
            <a:spLocks noGrp="1"/>
          </p:cNvSpPr>
          <p:nvPr>
            <p:ph type="title"/>
          </p:nvPr>
        </p:nvSpPr>
        <p:spPr>
          <a:xfrm>
            <a:off x="713160" y="444960"/>
            <a:ext cx="47242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7" name="PlaceHolder 2"/>
          <p:cNvSpPr>
            <a:spLocks noGrp="1"/>
          </p:cNvSpPr>
          <p:nvPr>
            <p:ph type="body"/>
          </p:nvPr>
        </p:nvSpPr>
        <p:spPr>
          <a:xfrm>
            <a:off x="6116400" y="227520"/>
            <a:ext cx="2798640" cy="4688640"/>
          </a:xfrm>
          <a:prstGeom prst="rect">
            <a:avLst/>
          </a:prstGeom>
          <a:noFill/>
          <a:ln w="0">
            <a:noFill/>
          </a:ln>
        </p:spPr>
        <p:txBody>
          <a:bodyPr lIns="90000" tIns="45000" rIns="90000" bIns="45000" anchor="t">
            <a:normAutofit fontScale="43333"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47;p28"/>
          <p:cNvPicPr/>
          <p:nvPr/>
        </p:nvPicPr>
        <p:blipFill>
          <a:blip r:embed="rId2"/>
          <a:srcRect l="18802" t="6731" r="35677"/>
          <a:stretch/>
        </p:blipFill>
        <p:spPr>
          <a:xfrm>
            <a:off x="5292720" y="543240"/>
            <a:ext cx="3622320" cy="4372560"/>
          </a:xfrm>
          <a:prstGeom prst="rect">
            <a:avLst/>
          </a:prstGeom>
          <a:ln w="0">
            <a:noFill/>
          </a:ln>
        </p:spPr>
      </p:pic>
      <p:sp>
        <p:nvSpPr>
          <p:cNvPr id="80" name="PlaceHolder 1"/>
          <p:cNvSpPr>
            <a:spLocks noGrp="1"/>
          </p:cNvSpPr>
          <p:nvPr>
            <p:ph type="title"/>
          </p:nvPr>
        </p:nvSpPr>
        <p:spPr>
          <a:xfrm>
            <a:off x="714240" y="542880"/>
            <a:ext cx="4257360" cy="2790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200" b="0" strike="noStrike" spc="-1">
                <a:solidFill>
                  <a:schemeClr val="dk1"/>
                </a:solidFill>
                <a:latin typeface="Antic Didone"/>
                <a:ea typeface="Antic Didone"/>
              </a:rPr>
              <a:t>TrafficSync</a:t>
            </a:r>
            <a:endParaRPr lang="fr-FR" sz="5200" b="0" strike="noStrike" spc="-1">
              <a:solidFill>
                <a:schemeClr val="dk1"/>
              </a:solidFill>
              <a:latin typeface="Arial"/>
            </a:endParaRPr>
          </a:p>
        </p:txBody>
      </p:sp>
      <p:sp>
        <p:nvSpPr>
          <p:cNvPr id="81" name="PlaceHolder 2"/>
          <p:cNvSpPr>
            <a:spLocks noGrp="1"/>
          </p:cNvSpPr>
          <p:nvPr>
            <p:ph type="subTitle"/>
          </p:nvPr>
        </p:nvSpPr>
        <p:spPr>
          <a:xfrm>
            <a:off x="2266920" y="3952800"/>
            <a:ext cx="2704680" cy="647280"/>
          </a:xfrm>
          <a:prstGeom prst="rect">
            <a:avLst/>
          </a:prstGeom>
          <a:noFill/>
          <a:ln w="0">
            <a:noFill/>
          </a:ln>
        </p:spPr>
        <p:txBody>
          <a:bodyPr lIns="91440" tIns="91440" rIns="91440" bIns="91440" anchor="t">
            <a:normAutofit fontScale="93198"/>
          </a:bodyPr>
          <a:lstStyle/>
          <a:p>
            <a:pPr indent="0" algn="r">
              <a:lnSpc>
                <a:spcPct val="100000"/>
              </a:lnSpc>
              <a:buNone/>
              <a:tabLst>
                <a:tab pos="0" algn="l"/>
              </a:tabLst>
            </a:pPr>
            <a:r>
              <a:rPr lang="en" sz="1600" b="0" strike="noStrike" spc="-1">
                <a:solidFill>
                  <a:schemeClr val="dk1"/>
                </a:solidFill>
                <a:latin typeface="Hanken Grotesk"/>
                <a:ea typeface="Hanken Grotesk"/>
              </a:rPr>
              <a:t>Multi-Agent System for Smart Traffic Management</a:t>
            </a:r>
            <a:endParaRPr lang="en-US" sz="1600" b="0" strike="noStrike" spc="-1">
              <a:solidFill>
                <a:srgbClr val="000000"/>
              </a:solidFill>
              <a:latin typeface="OpenSymbol"/>
            </a:endParaRPr>
          </a:p>
        </p:txBody>
      </p:sp>
      <p:cxnSp>
        <p:nvCxnSpPr>
          <p:cNvPr id="82" name="Google Shape;150;p28"/>
          <p:cNvCxnSpPr/>
          <p:nvPr/>
        </p:nvCxnSpPr>
        <p:spPr>
          <a:xfrm>
            <a:off x="850680" y="4317840"/>
            <a:ext cx="1147320" cy="360"/>
          </a:xfrm>
          <a:prstGeom prst="straightConnector1">
            <a:avLst/>
          </a:prstGeom>
          <a:ln w="9525">
            <a:solidFill>
              <a:srgbClr val="412828"/>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TrafficSync employs adaptive signal timing algorithms that adjust in response to live traffic patterns and emergencies. By using historical data and real-time inputs, the system can create priority corridors for emergency services and dynamically manage traffic signals to enhance overall traffic flow and reduce congestion.</a:t>
            </a:r>
            <a:endParaRPr lang="fr-FR" sz="1400" b="0" strike="noStrike" spc="-1">
              <a:solidFill>
                <a:srgbClr val="000000"/>
              </a:solidFill>
              <a:latin typeface="Arial"/>
            </a:endParaRPr>
          </a:p>
        </p:txBody>
      </p:sp>
      <p:sp>
        <p:nvSpPr>
          <p:cNvPr id="111" name="PlaceHolder 2"/>
          <p:cNvSpPr>
            <a:spLocks noGrp="1"/>
          </p:cNvSpPr>
          <p:nvPr>
            <p:ph type="title"/>
          </p:nvPr>
        </p:nvSpPr>
        <p:spPr>
          <a:xfrm>
            <a:off x="714240" y="447840"/>
            <a:ext cx="3533400" cy="1009440"/>
          </a:xfrm>
          <a:prstGeom prst="rect">
            <a:avLst/>
          </a:prstGeom>
          <a:noFill/>
          <a:ln w="0">
            <a:noFill/>
          </a:ln>
        </p:spPr>
        <p:txBody>
          <a:bodyPr lIns="91440" tIns="91440" rIns="91440" bIns="91440" anchor="t">
            <a:normAutofit fontScale="90028"/>
          </a:bodyPr>
          <a:lstStyle/>
          <a:p>
            <a:pPr indent="0">
              <a:lnSpc>
                <a:spcPct val="100000"/>
              </a:lnSpc>
              <a:buNone/>
              <a:tabLst>
                <a:tab pos="0" algn="l"/>
              </a:tabLst>
            </a:pPr>
            <a:r>
              <a:rPr lang="en" sz="3000" b="0" strike="noStrike" spc="-1">
                <a:solidFill>
                  <a:schemeClr val="dk1"/>
                </a:solidFill>
                <a:latin typeface="Antic Didone"/>
                <a:ea typeface="Antic Didone"/>
              </a:rPr>
              <a:t>Adaptive traffic management</a:t>
            </a:r>
            <a:endParaRPr lang="fr-FR" sz="3000" b="0" strike="noStrike" spc="-1">
              <a:solidFill>
                <a:schemeClr val="dk1"/>
              </a:solidFill>
              <a:latin typeface="Arial"/>
            </a:endParaRPr>
          </a:p>
        </p:txBody>
      </p:sp>
      <p:pic>
        <p:nvPicPr>
          <p:cNvPr id="112" name="Google Shape;191;p32"/>
          <p:cNvPicPr/>
          <p:nvPr/>
        </p:nvPicPr>
        <p:blipFill>
          <a:blip r:embed="rId2"/>
          <a:srcRect l="32949" r="32949"/>
          <a:stretch/>
        </p:blipFill>
        <p:spPr>
          <a:xfrm>
            <a:off x="6116400" y="227520"/>
            <a:ext cx="2798640" cy="4688640"/>
          </a:xfrm>
          <a:prstGeom prst="rect">
            <a:avLst/>
          </a:prstGeom>
          <a:ln w="0">
            <a:noFill/>
          </a:ln>
        </p:spPr>
      </p:pic>
      <p:cxnSp>
        <p:nvCxnSpPr>
          <p:cNvPr id="113" name="Google Shape;192;p32"/>
          <p:cNvCxnSpPr/>
          <p:nvPr/>
        </p:nvCxnSpPr>
        <p:spPr>
          <a:xfrm>
            <a:off x="3308760" y="1228320"/>
            <a:ext cx="1779840" cy="360"/>
          </a:xfrm>
          <a:prstGeom prst="straightConnector1">
            <a:avLst/>
          </a:prstGeom>
          <a:ln w="9525">
            <a:solidFill>
              <a:srgbClr val="412828"/>
            </a:solidFill>
            <a:roun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Hanken Grotesk"/>
                <a:ea typeface="Hanken Grotesk"/>
              </a:rPr>
              <a:t>In conclusion, TrafficSync is a revolutionary solution that leverages AI and multi-agent systems to address urban traffic challenges. </a:t>
            </a:r>
            <a:r>
              <a:rPr lang="en" sz="1400" b="0" strike="noStrike" spc="-1">
                <a:solidFill>
                  <a:schemeClr val="dk1"/>
                </a:solidFill>
                <a:latin typeface="Hanken Grotesk"/>
                <a:ea typeface="Hanken Grotesk"/>
              </a:rPr>
              <a:t>By optimizing traffic flow and enhancing emergency response times, TrafficSync not only saves lives but also improves the overall quality of urban life. </a:t>
            </a:r>
            <a:r>
              <a:rPr lang="en" sz="1400" b="0" strike="noStrike" spc="-1" dirty="0">
                <a:solidFill>
                  <a:schemeClr val="dk1"/>
                </a:solidFill>
                <a:latin typeface="Hanken Grotesk"/>
                <a:ea typeface="Hanken Grotesk"/>
              </a:rPr>
              <a:t>The ability to adapt and learn from traffic patterns positions TrafficSync as a critical tool for modern cities.</a:t>
            </a:r>
            <a:endParaRPr lang="fr-FR" sz="1400" b="0" strike="noStrike" spc="-1" dirty="0">
              <a:solidFill>
                <a:srgbClr val="000000"/>
              </a:solidFill>
              <a:latin typeface="Arial"/>
            </a:endParaRPr>
          </a:p>
        </p:txBody>
      </p:sp>
      <p:sp>
        <p:nvSpPr>
          <p:cNvPr id="115" name="PlaceHolder 2"/>
          <p:cNvSpPr>
            <a:spLocks noGrp="1"/>
          </p:cNvSpPr>
          <p:nvPr>
            <p:ph type="title"/>
          </p:nvPr>
        </p:nvSpPr>
        <p:spPr>
          <a:xfrm>
            <a:off x="714240" y="447840"/>
            <a:ext cx="353340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Conclusions</a:t>
            </a:r>
            <a:endParaRPr lang="fr-FR" sz="3000" b="0" strike="noStrike" spc="-1">
              <a:solidFill>
                <a:schemeClr val="dk1"/>
              </a:solidFill>
              <a:latin typeface="Arial"/>
            </a:endParaRPr>
          </a:p>
        </p:txBody>
      </p:sp>
      <p:pic>
        <p:nvPicPr>
          <p:cNvPr id="116" name="Google Shape;191;p32"/>
          <p:cNvPicPr/>
          <p:nvPr/>
        </p:nvPicPr>
        <p:blipFill>
          <a:blip r:embed="rId2"/>
          <a:srcRect l="32949" r="32949"/>
          <a:stretch/>
        </p:blipFill>
        <p:spPr>
          <a:xfrm>
            <a:off x="6116400" y="227520"/>
            <a:ext cx="2798640" cy="4688640"/>
          </a:xfrm>
          <a:prstGeom prst="rect">
            <a:avLst/>
          </a:prstGeom>
          <a:ln w="0">
            <a:noFill/>
          </a:ln>
        </p:spPr>
      </p:pic>
      <p:cxnSp>
        <p:nvCxnSpPr>
          <p:cNvPr id="117" name="Google Shape;192;p32"/>
          <p:cNvCxnSpPr/>
          <p:nvPr/>
        </p:nvCxnSpPr>
        <p:spPr>
          <a:xfrm>
            <a:off x="3308760" y="1228320"/>
            <a:ext cx="1779840" cy="360"/>
          </a:xfrm>
          <a:prstGeom prst="straightConnector1">
            <a:avLst/>
          </a:prstGeom>
          <a:ln w="9525">
            <a:solidFill>
              <a:srgbClr val="412828"/>
            </a:solidFill>
            <a:roun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733920" y="495360"/>
            <a:ext cx="4695480" cy="9615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5100" b="0" strike="noStrike" spc="-1" dirty="0">
                <a:solidFill>
                  <a:schemeClr val="dk1"/>
                </a:solidFill>
                <a:latin typeface="Antic Didone"/>
                <a:ea typeface="Antic Didone"/>
              </a:rPr>
              <a:t>Thank you!</a:t>
            </a:r>
            <a:endParaRPr lang="fr-FR" sz="5100" b="0" strike="noStrike" spc="-1" dirty="0">
              <a:solidFill>
                <a:schemeClr val="dk1"/>
              </a:solidFill>
              <a:latin typeface="Arial"/>
            </a:endParaRPr>
          </a:p>
        </p:txBody>
      </p:sp>
      <p:sp>
        <p:nvSpPr>
          <p:cNvPr id="119" name="PlaceHolder 2"/>
          <p:cNvSpPr>
            <a:spLocks noGrp="1"/>
          </p:cNvSpPr>
          <p:nvPr>
            <p:ph type="subTitle"/>
          </p:nvPr>
        </p:nvSpPr>
        <p:spPr>
          <a:xfrm>
            <a:off x="4438800" y="1409760"/>
            <a:ext cx="3990600" cy="1228320"/>
          </a:xfrm>
          <a:prstGeom prst="rect">
            <a:avLst/>
          </a:prstGeom>
          <a:noFill/>
          <a:ln w="0">
            <a:noFill/>
          </a:ln>
        </p:spPr>
        <p:txBody>
          <a:bodyPr lIns="91440" tIns="91440" rIns="91440" bIns="91440" anchor="t">
            <a:normAutofit/>
          </a:bodyPr>
          <a:lstStyle/>
          <a:p>
            <a:pPr indent="0" algn="r">
              <a:lnSpc>
                <a:spcPct val="100000"/>
              </a:lnSpc>
              <a:buNone/>
              <a:tabLst>
                <a:tab pos="0" algn="l"/>
              </a:tabLst>
            </a:pPr>
            <a:endParaRPr lang="en-US" sz="1400" b="0" strike="noStrike" spc="-1" dirty="0">
              <a:solidFill>
                <a:srgbClr val="000000"/>
              </a:solidFill>
              <a:latin typeface="OpenSymbol"/>
            </a:endParaRPr>
          </a:p>
        </p:txBody>
      </p:sp>
      <p:grpSp>
        <p:nvGrpSpPr>
          <p:cNvPr id="120" name="Google Shape;321;p42"/>
          <p:cNvGrpSpPr/>
          <p:nvPr/>
        </p:nvGrpSpPr>
        <p:grpSpPr>
          <a:xfrm>
            <a:off x="924120" y="3223874"/>
            <a:ext cx="275760" cy="275760"/>
            <a:chOff x="934560" y="3166200"/>
            <a:chExt cx="275760" cy="275760"/>
          </a:xfrm>
        </p:grpSpPr>
        <p:sp>
          <p:nvSpPr>
            <p:cNvPr id="121" name="Google Shape;322;p42"/>
            <p:cNvSpPr/>
            <p:nvPr/>
          </p:nvSpPr>
          <p:spPr>
            <a:xfrm>
              <a:off x="934560" y="316620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323;p42"/>
            <p:cNvSpPr/>
            <p:nvPr/>
          </p:nvSpPr>
          <p:spPr>
            <a:xfrm>
              <a:off x="999000" y="323172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3" name="Google Shape;324;p42"/>
            <p:cNvSpPr/>
            <p:nvPr/>
          </p:nvSpPr>
          <p:spPr>
            <a:xfrm>
              <a:off x="1128600" y="320184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24" name="Google Shape;325;p42"/>
          <p:cNvGrpSpPr/>
          <p:nvPr/>
        </p:nvGrpSpPr>
        <p:grpSpPr>
          <a:xfrm>
            <a:off x="1495800" y="3184920"/>
            <a:ext cx="266400" cy="238320"/>
            <a:chOff x="1495800" y="3184920"/>
            <a:chExt cx="266400" cy="238320"/>
          </a:xfrm>
        </p:grpSpPr>
        <p:sp>
          <p:nvSpPr>
            <p:cNvPr id="125" name="Google Shape;326;p42"/>
            <p:cNvSpPr/>
            <p:nvPr/>
          </p:nvSpPr>
          <p:spPr>
            <a:xfrm>
              <a:off x="1505160" y="326916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6" name="Google Shape;327;p42"/>
            <p:cNvSpPr/>
            <p:nvPr/>
          </p:nvSpPr>
          <p:spPr>
            <a:xfrm>
              <a:off x="1495800" y="318492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7" name="Google Shape;328;p42"/>
            <p:cNvSpPr/>
            <p:nvPr/>
          </p:nvSpPr>
          <p:spPr>
            <a:xfrm>
              <a:off x="1598400" y="326916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128" name="Google Shape;329;p42"/>
          <p:cNvSpPr/>
          <p:nvPr/>
        </p:nvSpPr>
        <p:spPr>
          <a:xfrm>
            <a:off x="714240" y="4334040"/>
            <a:ext cx="372384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endParaRPr lang="en-US" sz="1200" b="0" strike="noStrike" spc="-1" dirty="0">
              <a:solidFill>
                <a:srgbClr val="000000"/>
              </a:solidFill>
              <a:latin typeface="OpenSymbol"/>
            </a:endParaRPr>
          </a:p>
        </p:txBody>
      </p:sp>
      <p:sp>
        <p:nvSpPr>
          <p:cNvPr id="129" name="Google Shape;330;p42"/>
          <p:cNvSpPr/>
          <p:nvPr/>
        </p:nvSpPr>
        <p:spPr>
          <a:xfrm>
            <a:off x="2058120" y="31683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647800" y="447840"/>
            <a:ext cx="57812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Introduction</a:t>
            </a:r>
            <a:endParaRPr lang="fr-FR" sz="3000" b="0" strike="noStrike" spc="-1">
              <a:solidFill>
                <a:schemeClr val="dk1"/>
              </a:solidFill>
              <a:latin typeface="Arial"/>
            </a:endParaRPr>
          </a:p>
        </p:txBody>
      </p:sp>
      <p:sp>
        <p:nvSpPr>
          <p:cNvPr id="84" name="PlaceHolder 2"/>
          <p:cNvSpPr>
            <a:spLocks noGrp="1"/>
          </p:cNvSpPr>
          <p:nvPr>
            <p:ph/>
          </p:nvPr>
        </p:nvSpPr>
        <p:spPr>
          <a:xfrm>
            <a:off x="2647800" y="1581120"/>
            <a:ext cx="5781240" cy="27334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This presentation outlines the TrafficSync system, focusing on its innovative approach to urban traffic management. It highlights the challenges faced by cities in managing congestion and the vital role that technology and AI play in optimizing traffic flow and emergency response.</a:t>
            </a:r>
            <a:endParaRPr lang="fr-FR" sz="1400" b="0" strike="noStrike" spc="-1">
              <a:solidFill>
                <a:srgbClr val="000000"/>
              </a:solidFill>
              <a:latin typeface="Arial"/>
            </a:endParaRPr>
          </a:p>
        </p:txBody>
      </p:sp>
      <p:cxnSp>
        <p:nvCxnSpPr>
          <p:cNvPr id="85" name="Google Shape;199;p33"/>
          <p:cNvCxnSpPr/>
          <p:nvPr/>
        </p:nvCxnSpPr>
        <p:spPr>
          <a:xfrm>
            <a:off x="414360" y="774360"/>
            <a:ext cx="1779840" cy="360"/>
          </a:xfrm>
          <a:prstGeom prst="straightConnector1">
            <a:avLst/>
          </a:prstGeom>
          <a:ln w="9525">
            <a:solidFill>
              <a:srgbClr val="412828"/>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3209760" y="1228680"/>
            <a:ext cx="5209920" cy="628200"/>
          </a:xfrm>
          <a:prstGeom prst="rect">
            <a:avLst/>
          </a:prstGeom>
          <a:noFill/>
          <a:ln w="0">
            <a:noFill/>
          </a:ln>
        </p:spPr>
        <p:txBody>
          <a:bodyPr lIns="91440" tIns="91440" rIns="91440" bIns="91440" anchor="b">
            <a:normAutofit fontScale="93740"/>
          </a:bodyPr>
          <a:lstStyle/>
          <a:p>
            <a:pPr indent="0" algn="r">
              <a:lnSpc>
                <a:spcPct val="100000"/>
              </a:lnSpc>
              <a:buNone/>
              <a:tabLst>
                <a:tab pos="0" algn="l"/>
              </a:tabLst>
            </a:pPr>
            <a:r>
              <a:rPr lang="en" sz="3200" b="0" strike="noStrike" spc="-1">
                <a:solidFill>
                  <a:schemeClr val="dk1"/>
                </a:solidFill>
                <a:latin typeface="Antic Didone"/>
                <a:ea typeface="Antic Didone"/>
              </a:rPr>
              <a:t>Problem &amp; Opportunity</a:t>
            </a:r>
            <a:endParaRPr lang="fr-FR" sz="3200" b="0" strike="noStrike" spc="-1">
              <a:solidFill>
                <a:schemeClr val="dk1"/>
              </a:solidFill>
              <a:latin typeface="Arial"/>
            </a:endParaRPr>
          </a:p>
        </p:txBody>
      </p:sp>
      <p:sp>
        <p:nvSpPr>
          <p:cNvPr id="87" name="PlaceHolder 2"/>
          <p:cNvSpPr>
            <a:spLocks noGrp="1"/>
          </p:cNvSpPr>
          <p:nvPr>
            <p:ph type="title"/>
          </p:nvPr>
        </p:nvSpPr>
        <p:spPr>
          <a:xfrm>
            <a:off x="7143840" y="457200"/>
            <a:ext cx="1285560" cy="828360"/>
          </a:xfrm>
          <a:prstGeom prst="rect">
            <a:avLst/>
          </a:prstGeom>
          <a:noFill/>
          <a:ln w="0">
            <a:noFill/>
          </a:ln>
        </p:spPr>
        <p:txBody>
          <a:bodyPr lIns="91440" tIns="91440" rIns="91440" bIns="91440" anchor="ctr">
            <a:normAutofit/>
          </a:bodyPr>
          <a:lstStyle/>
          <a:p>
            <a:pPr indent="0" algn="r">
              <a:lnSpc>
                <a:spcPct val="100000"/>
              </a:lnSpc>
              <a:buNone/>
              <a:tabLst>
                <a:tab pos="0" algn="l"/>
              </a:tabLst>
            </a:pPr>
            <a:r>
              <a:rPr lang="en" sz="4300" b="0" strike="noStrike" spc="-1">
                <a:solidFill>
                  <a:schemeClr val="dk1"/>
                </a:solidFill>
                <a:latin typeface="Antic Didone"/>
                <a:ea typeface="Antic Didone"/>
              </a:rPr>
              <a:t>01</a:t>
            </a:r>
            <a:endParaRPr lang="fr-FR" sz="4300" b="0" strike="noStrike" spc="-1">
              <a:solidFill>
                <a:schemeClr val="dk1"/>
              </a:solidFill>
              <a:latin typeface="Arial"/>
            </a:endParaRPr>
          </a:p>
        </p:txBody>
      </p:sp>
      <p:sp>
        <p:nvSpPr>
          <p:cNvPr id="88" name="PlaceHolder 3"/>
          <p:cNvSpPr>
            <a:spLocks noGrp="1"/>
          </p:cNvSpPr>
          <p:nvPr>
            <p:ph type="subTitle"/>
          </p:nvPr>
        </p:nvSpPr>
        <p:spPr>
          <a:xfrm>
            <a:off x="3209760" y="1800360"/>
            <a:ext cx="5209920" cy="380520"/>
          </a:xfrm>
          <a:prstGeom prst="rect">
            <a:avLst/>
          </a:prstGeom>
          <a:noFill/>
          <a:ln w="0">
            <a:noFill/>
          </a:ln>
        </p:spPr>
        <p:txBody>
          <a:bodyPr lIns="91440" tIns="91440" rIns="91440" bIns="91440" anchor="t">
            <a:normAutofit fontScale="86943"/>
          </a:bodyPr>
          <a:lstStyle/>
          <a:p>
            <a:pPr indent="0" algn="ctr">
              <a:buNone/>
            </a:pPr>
            <a:endParaRPr lang="en-US" sz="1600" b="0" strike="noStrike" spc="-1">
              <a:solidFill>
                <a:schemeClr val="dk1"/>
              </a:solidFill>
              <a:latin typeface="Hanken Grotesk"/>
              <a:ea typeface="Hanken Grotesk"/>
            </a:endParaRPr>
          </a:p>
        </p:txBody>
      </p:sp>
      <p:pic>
        <p:nvPicPr>
          <p:cNvPr id="89" name="Google Shape;184;p31"/>
          <p:cNvPicPr/>
          <p:nvPr/>
        </p:nvPicPr>
        <p:blipFill>
          <a:blip r:embed="rId2"/>
          <a:srcRect t="25100" b="25100"/>
          <a:stretch/>
        </p:blipFill>
        <p:spPr>
          <a:xfrm>
            <a:off x="228600" y="2444760"/>
            <a:ext cx="8686440" cy="24710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647800" y="447840"/>
            <a:ext cx="57812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Urban congestion costs</a:t>
            </a:r>
            <a:endParaRPr lang="fr-FR" sz="3000" b="0" strike="noStrike" spc="-1">
              <a:solidFill>
                <a:schemeClr val="dk1"/>
              </a:solidFill>
              <a:latin typeface="Arial"/>
            </a:endParaRPr>
          </a:p>
        </p:txBody>
      </p:sp>
      <p:sp>
        <p:nvSpPr>
          <p:cNvPr id="91" name="PlaceHolder 2"/>
          <p:cNvSpPr>
            <a:spLocks noGrp="1"/>
          </p:cNvSpPr>
          <p:nvPr>
            <p:ph/>
          </p:nvPr>
        </p:nvSpPr>
        <p:spPr>
          <a:xfrm>
            <a:off x="2647800" y="1581120"/>
            <a:ext cx="5781240" cy="27334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Urban congestion leads to significant economic losses, costing cities billions in wasted time, fuel, and decreased productivity. Traffic jams impact daily commutes and increase pollution, creating a pressing need for smart solutions that can optimize traffic flow.</a:t>
            </a:r>
            <a:endParaRPr lang="fr-FR" sz="1400" b="0" strike="noStrike" spc="-1">
              <a:solidFill>
                <a:srgbClr val="000000"/>
              </a:solidFill>
              <a:latin typeface="Arial"/>
            </a:endParaRPr>
          </a:p>
        </p:txBody>
      </p:sp>
      <p:cxnSp>
        <p:nvCxnSpPr>
          <p:cNvPr id="92" name="Google Shape;199;p33"/>
          <p:cNvCxnSpPr/>
          <p:nvPr/>
        </p:nvCxnSpPr>
        <p:spPr>
          <a:xfrm>
            <a:off x="414360" y="774360"/>
            <a:ext cx="1779840" cy="360"/>
          </a:xfrm>
          <a:prstGeom prst="straightConnector1">
            <a:avLst/>
          </a:prstGeom>
          <a:ln w="9525">
            <a:solidFill>
              <a:srgbClr val="412828"/>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p:nvPr>
        </p:nvSpPr>
        <p:spPr>
          <a:xfrm>
            <a:off x="714240" y="1962000"/>
            <a:ext cx="450504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Traffic congestion critically affects emergency vehicle response times, delaying critical services when seconds matter. Improved traffic management is essential to ensure that emergency services can reach their destinations without undue delay, potentially saving lives.</a:t>
            </a:r>
            <a:endParaRPr lang="fr-FR" sz="1400" b="0" strike="noStrike" spc="-1">
              <a:solidFill>
                <a:srgbClr val="000000"/>
              </a:solidFill>
              <a:latin typeface="Arial"/>
            </a:endParaRPr>
          </a:p>
        </p:txBody>
      </p:sp>
      <p:sp>
        <p:nvSpPr>
          <p:cNvPr id="94" name="PlaceHolder 2"/>
          <p:cNvSpPr>
            <a:spLocks noGrp="1"/>
          </p:cNvSpPr>
          <p:nvPr>
            <p:ph type="title"/>
          </p:nvPr>
        </p:nvSpPr>
        <p:spPr>
          <a:xfrm>
            <a:off x="714240" y="447840"/>
            <a:ext cx="3533400" cy="1009440"/>
          </a:xfrm>
          <a:prstGeom prst="rect">
            <a:avLst/>
          </a:prstGeom>
          <a:noFill/>
          <a:ln w="0">
            <a:noFill/>
          </a:ln>
        </p:spPr>
        <p:txBody>
          <a:bodyPr lIns="91440" tIns="91440" rIns="91440" bIns="91440" anchor="t">
            <a:normAutofit fontScale="96363" lnSpcReduction="10000"/>
          </a:bodyPr>
          <a:lstStyle/>
          <a:p>
            <a:pPr indent="0">
              <a:lnSpc>
                <a:spcPct val="100000"/>
              </a:lnSpc>
              <a:buNone/>
              <a:tabLst>
                <a:tab pos="0" algn="l"/>
              </a:tabLst>
            </a:pPr>
            <a:r>
              <a:rPr lang="en" sz="3000" b="0" strike="noStrike" spc="-1">
                <a:solidFill>
                  <a:schemeClr val="dk1"/>
                </a:solidFill>
                <a:latin typeface="Antic Didone"/>
                <a:ea typeface="Antic Didone"/>
              </a:rPr>
              <a:t>Emergency response impact</a:t>
            </a:r>
            <a:endParaRPr lang="fr-FR" sz="3000" b="0" strike="noStrike" spc="-1">
              <a:solidFill>
                <a:schemeClr val="dk1"/>
              </a:solidFill>
              <a:latin typeface="Arial"/>
            </a:endParaRPr>
          </a:p>
        </p:txBody>
      </p:sp>
      <p:pic>
        <p:nvPicPr>
          <p:cNvPr id="95" name="Google Shape;191;p32"/>
          <p:cNvPicPr/>
          <p:nvPr/>
        </p:nvPicPr>
        <p:blipFill>
          <a:blip r:embed="rId2"/>
          <a:srcRect l="32949" r="32949"/>
          <a:stretch/>
        </p:blipFill>
        <p:spPr>
          <a:xfrm>
            <a:off x="6116400" y="227520"/>
            <a:ext cx="2798640" cy="4688640"/>
          </a:xfrm>
          <a:prstGeom prst="rect">
            <a:avLst/>
          </a:prstGeom>
          <a:ln w="0">
            <a:noFill/>
          </a:ln>
        </p:spPr>
      </p:pic>
      <p:cxnSp>
        <p:nvCxnSpPr>
          <p:cNvPr id="96" name="Google Shape;192;p32"/>
          <p:cNvCxnSpPr/>
          <p:nvPr/>
        </p:nvCxnSpPr>
        <p:spPr>
          <a:xfrm>
            <a:off x="3308760" y="1228320"/>
            <a:ext cx="1779840" cy="360"/>
          </a:xfrm>
          <a:prstGeom prst="straightConnector1">
            <a:avLst/>
          </a:prstGeom>
          <a:ln w="9525">
            <a:solidFill>
              <a:srgbClr val="412828"/>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647800" y="447840"/>
            <a:ext cx="57812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Need for AI-driven solutions</a:t>
            </a:r>
            <a:endParaRPr lang="fr-FR" sz="3000" b="0" strike="noStrike" spc="-1">
              <a:solidFill>
                <a:schemeClr val="dk1"/>
              </a:solidFill>
              <a:latin typeface="Arial"/>
            </a:endParaRPr>
          </a:p>
        </p:txBody>
      </p:sp>
      <p:sp>
        <p:nvSpPr>
          <p:cNvPr id="98" name="PlaceHolder 2"/>
          <p:cNvSpPr>
            <a:spLocks noGrp="1"/>
          </p:cNvSpPr>
          <p:nvPr>
            <p:ph/>
          </p:nvPr>
        </p:nvSpPr>
        <p:spPr>
          <a:xfrm>
            <a:off x="2647800" y="1581120"/>
            <a:ext cx="5781240" cy="27334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The increasing complexity of urban traffic requires smarter, more adaptive solutions. Traditional fixed-time traffic signals are insufficient in dynamically changing environments. AI-driven approaches can analyze real-time data and adjust traffic signals and vehicle routes instantaneously, vastly improving efficiency and reducing congestion. This represents a major opportunity to enhance urban living through technology.</a:t>
            </a:r>
            <a:endParaRPr lang="fr-FR" sz="1400" b="0" strike="noStrike" spc="-1">
              <a:solidFill>
                <a:srgbClr val="000000"/>
              </a:solidFill>
              <a:latin typeface="Arial"/>
            </a:endParaRPr>
          </a:p>
        </p:txBody>
      </p:sp>
      <p:cxnSp>
        <p:nvCxnSpPr>
          <p:cNvPr id="99" name="Google Shape;199;p33"/>
          <p:cNvCxnSpPr/>
          <p:nvPr/>
        </p:nvCxnSpPr>
        <p:spPr>
          <a:xfrm>
            <a:off x="414360" y="774360"/>
            <a:ext cx="1779840" cy="360"/>
          </a:xfrm>
          <a:prstGeom prst="straightConnector1">
            <a:avLst/>
          </a:prstGeom>
          <a:ln w="9525">
            <a:solidFill>
              <a:srgbClr val="412828"/>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209760" y="1228680"/>
            <a:ext cx="5209920" cy="628200"/>
          </a:xfrm>
          <a:prstGeom prst="rect">
            <a:avLst/>
          </a:prstGeom>
          <a:noFill/>
          <a:ln w="0">
            <a:noFill/>
          </a:ln>
        </p:spPr>
        <p:txBody>
          <a:bodyPr lIns="91440" tIns="91440" rIns="91440" bIns="91440" anchor="b">
            <a:normAutofit fontScale="93740"/>
          </a:bodyPr>
          <a:lstStyle/>
          <a:p>
            <a:pPr indent="0" algn="r">
              <a:lnSpc>
                <a:spcPct val="100000"/>
              </a:lnSpc>
              <a:buNone/>
              <a:tabLst>
                <a:tab pos="0" algn="l"/>
              </a:tabLst>
            </a:pPr>
            <a:r>
              <a:rPr lang="en" sz="3200" b="0" strike="noStrike" spc="-1">
                <a:solidFill>
                  <a:schemeClr val="dk1"/>
                </a:solidFill>
                <a:latin typeface="Antic Didone"/>
                <a:ea typeface="Antic Didone"/>
              </a:rPr>
              <a:t>Solution Overview</a:t>
            </a:r>
            <a:endParaRPr lang="fr-FR" sz="3200" b="0" strike="noStrike" spc="-1">
              <a:solidFill>
                <a:schemeClr val="dk1"/>
              </a:solidFill>
              <a:latin typeface="Arial"/>
            </a:endParaRPr>
          </a:p>
        </p:txBody>
      </p:sp>
      <p:sp>
        <p:nvSpPr>
          <p:cNvPr id="101" name="PlaceHolder 2"/>
          <p:cNvSpPr>
            <a:spLocks noGrp="1"/>
          </p:cNvSpPr>
          <p:nvPr>
            <p:ph type="title"/>
          </p:nvPr>
        </p:nvSpPr>
        <p:spPr>
          <a:xfrm>
            <a:off x="7143840" y="457200"/>
            <a:ext cx="1285560" cy="828360"/>
          </a:xfrm>
          <a:prstGeom prst="rect">
            <a:avLst/>
          </a:prstGeom>
          <a:noFill/>
          <a:ln w="0">
            <a:noFill/>
          </a:ln>
        </p:spPr>
        <p:txBody>
          <a:bodyPr lIns="91440" tIns="91440" rIns="91440" bIns="91440" anchor="ctr">
            <a:normAutofit/>
          </a:bodyPr>
          <a:lstStyle/>
          <a:p>
            <a:pPr indent="0" algn="r">
              <a:lnSpc>
                <a:spcPct val="100000"/>
              </a:lnSpc>
              <a:buNone/>
              <a:tabLst>
                <a:tab pos="0" algn="l"/>
              </a:tabLst>
            </a:pPr>
            <a:r>
              <a:rPr lang="en" sz="4300" b="0" strike="noStrike" spc="-1">
                <a:solidFill>
                  <a:schemeClr val="dk1"/>
                </a:solidFill>
                <a:latin typeface="Antic Didone"/>
                <a:ea typeface="Antic Didone"/>
              </a:rPr>
              <a:t>02</a:t>
            </a:r>
            <a:endParaRPr lang="fr-FR" sz="4300" b="0" strike="noStrike" spc="-1">
              <a:solidFill>
                <a:schemeClr val="dk1"/>
              </a:solidFill>
              <a:latin typeface="Arial"/>
            </a:endParaRPr>
          </a:p>
        </p:txBody>
      </p:sp>
      <p:sp>
        <p:nvSpPr>
          <p:cNvPr id="102" name="PlaceHolder 3"/>
          <p:cNvSpPr>
            <a:spLocks noGrp="1"/>
          </p:cNvSpPr>
          <p:nvPr>
            <p:ph type="subTitle"/>
          </p:nvPr>
        </p:nvSpPr>
        <p:spPr>
          <a:xfrm>
            <a:off x="3209760" y="1800360"/>
            <a:ext cx="5209920" cy="380520"/>
          </a:xfrm>
          <a:prstGeom prst="rect">
            <a:avLst/>
          </a:prstGeom>
          <a:noFill/>
          <a:ln w="0">
            <a:noFill/>
          </a:ln>
        </p:spPr>
        <p:txBody>
          <a:bodyPr lIns="91440" tIns="91440" rIns="91440" bIns="91440" anchor="t">
            <a:normAutofit fontScale="86943"/>
          </a:bodyPr>
          <a:lstStyle/>
          <a:p>
            <a:pPr indent="0" algn="ctr">
              <a:buNone/>
            </a:pPr>
            <a:endParaRPr lang="en-US" sz="1600" b="0" strike="noStrike" spc="-1">
              <a:solidFill>
                <a:schemeClr val="dk1"/>
              </a:solidFill>
              <a:latin typeface="Hanken Grotesk"/>
              <a:ea typeface="Hanken Grotesk"/>
            </a:endParaRPr>
          </a:p>
        </p:txBody>
      </p:sp>
      <p:pic>
        <p:nvPicPr>
          <p:cNvPr id="103" name="Google Shape;184;p31"/>
          <p:cNvPicPr/>
          <p:nvPr/>
        </p:nvPicPr>
        <p:blipFill>
          <a:blip r:embed="rId2"/>
          <a:srcRect t="25100" b="25100"/>
          <a:stretch/>
        </p:blipFill>
        <p:spPr>
          <a:xfrm>
            <a:off x="228600" y="2444760"/>
            <a:ext cx="8686440" cy="24710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647800" y="447840"/>
            <a:ext cx="57812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Multi-agent system structure</a:t>
            </a:r>
            <a:endParaRPr lang="fr-FR" sz="3000" b="0" strike="noStrike" spc="-1">
              <a:solidFill>
                <a:schemeClr val="dk1"/>
              </a:solidFill>
              <a:latin typeface="Arial"/>
            </a:endParaRPr>
          </a:p>
        </p:txBody>
      </p:sp>
      <p:sp>
        <p:nvSpPr>
          <p:cNvPr id="105" name="PlaceHolder 2"/>
          <p:cNvSpPr>
            <a:spLocks noGrp="1"/>
          </p:cNvSpPr>
          <p:nvPr>
            <p:ph/>
          </p:nvPr>
        </p:nvSpPr>
        <p:spPr>
          <a:xfrm>
            <a:off x="2647800" y="1581120"/>
            <a:ext cx="5781240" cy="27334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TrafficSync utilizes a multi-agent system where individual agents represent traffic lights, vehicles, and emergency services. Each agent operates based on real-time data to make decisions about traffic flow and emergency response. This structure enables localized decision-making while still contributing to the overall efficiency of the traffic network.</a:t>
            </a:r>
            <a:endParaRPr lang="fr-FR" sz="1400" b="0" strike="noStrike" spc="-1">
              <a:solidFill>
                <a:srgbClr val="000000"/>
              </a:solidFill>
              <a:latin typeface="Arial"/>
            </a:endParaRPr>
          </a:p>
        </p:txBody>
      </p:sp>
      <p:cxnSp>
        <p:nvCxnSpPr>
          <p:cNvPr id="106" name="Google Shape;199;p33"/>
          <p:cNvCxnSpPr/>
          <p:nvPr/>
        </p:nvCxnSpPr>
        <p:spPr>
          <a:xfrm>
            <a:off x="414360" y="774360"/>
            <a:ext cx="1779840" cy="360"/>
          </a:xfrm>
          <a:prstGeom prst="straightConnector1">
            <a:avLst/>
          </a:prstGeom>
          <a:ln w="9525">
            <a:solidFill>
              <a:srgbClr val="412828"/>
            </a:solidFill>
            <a:rou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647800" y="447840"/>
            <a:ext cx="578124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Antic Didone"/>
                <a:ea typeface="Antic Didone"/>
              </a:rPr>
              <a:t>Key innovations in coordination</a:t>
            </a:r>
            <a:endParaRPr lang="fr-FR" sz="3000" b="0" strike="noStrike" spc="-1">
              <a:solidFill>
                <a:schemeClr val="dk1"/>
              </a:solidFill>
              <a:latin typeface="Arial"/>
            </a:endParaRPr>
          </a:p>
        </p:txBody>
      </p:sp>
      <p:sp>
        <p:nvSpPr>
          <p:cNvPr id="108" name="PlaceHolder 2"/>
          <p:cNvSpPr>
            <a:spLocks noGrp="1"/>
          </p:cNvSpPr>
          <p:nvPr>
            <p:ph/>
          </p:nvPr>
        </p:nvSpPr>
        <p:spPr>
          <a:xfrm>
            <a:off x="2647800" y="1581120"/>
            <a:ext cx="5781240" cy="27334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a:solidFill>
                  <a:schemeClr val="dk1"/>
                </a:solidFill>
                <a:latin typeface="Hanken Grotesk"/>
                <a:ea typeface="Hanken Grotesk"/>
              </a:rPr>
              <a:t>Key innovations in TrafficSync include event-driven communication among agents, allowing for adaptive coordination without the need for central control. This emergent behavior lets agents respond to real-time changes in traffic conditions, optimizing flow across the network while ensuring that emergency vehicles can navigate quickly and effectively.</a:t>
            </a:r>
            <a:endParaRPr lang="fr-FR" sz="1400" b="0" strike="noStrike" spc="-1">
              <a:solidFill>
                <a:srgbClr val="000000"/>
              </a:solidFill>
              <a:latin typeface="Arial"/>
            </a:endParaRPr>
          </a:p>
        </p:txBody>
      </p:sp>
      <p:cxnSp>
        <p:nvCxnSpPr>
          <p:cNvPr id="109" name="Google Shape;199;p33"/>
          <p:cNvCxnSpPr/>
          <p:nvPr/>
        </p:nvCxnSpPr>
        <p:spPr>
          <a:xfrm>
            <a:off x="414360" y="774360"/>
            <a:ext cx="1779840" cy="360"/>
          </a:xfrm>
          <a:prstGeom prst="straightConnector1">
            <a:avLst/>
          </a:prstGeom>
          <a:ln w="9525">
            <a:solidFill>
              <a:srgbClr val="412828"/>
            </a:solidFill>
            <a:round/>
          </a:ln>
        </p:spPr>
      </p:cxnSp>
    </p:spTree>
  </p:cSld>
  <p:clrMapOvr>
    <a:masterClrMapping/>
  </p:clrMapOvr>
</p:sld>
</file>

<file path=ppt/theme/theme1.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Watercolor Style by Slidesgo">
  <a:themeElements>
    <a:clrScheme name="Simple Light">
      <a:dk1>
        <a:srgbClr val="412828"/>
      </a:dk1>
      <a:lt1>
        <a:srgbClr val="FAECE1"/>
      </a:lt1>
      <a:dk2>
        <a:srgbClr val="FC9852"/>
      </a:dk2>
      <a:lt2>
        <a:srgbClr val="FFFFFF"/>
      </a:lt2>
      <a:accent1>
        <a:srgbClr val="FFFFFF"/>
      </a:accent1>
      <a:accent2>
        <a:srgbClr val="FFFFFF"/>
      </a:accent2>
      <a:accent3>
        <a:srgbClr val="FFFFFF"/>
      </a:accent3>
      <a:accent4>
        <a:srgbClr val="FFFFFF"/>
      </a:accent4>
      <a:accent5>
        <a:srgbClr val="FFFFFF"/>
      </a:accent5>
      <a:accent6>
        <a:srgbClr val="FFFFFF"/>
      </a:accent6>
      <a:hlink>
        <a:srgbClr val="412828"/>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436</Words>
  <Application>Microsoft Office PowerPoint</Application>
  <PresentationFormat>On-screen Show (16:9)</PresentationFormat>
  <Paragraphs>23</Paragraphs>
  <Slides>12</Slides>
  <Notes>0</Notes>
  <HiddenSlides>0</HiddenSlides>
  <MMClips>0</MMClips>
  <ScaleCrop>false</ScaleCrop>
  <HeadingPairs>
    <vt:vector size="6" baseType="variant">
      <vt:variant>
        <vt:lpstr>Fonts Used</vt:lpstr>
      </vt:variant>
      <vt:variant>
        <vt:i4>8</vt:i4>
      </vt:variant>
      <vt:variant>
        <vt:lpstr>Theme</vt:lpstr>
      </vt:variant>
      <vt:variant>
        <vt:i4>25</vt:i4>
      </vt:variant>
      <vt:variant>
        <vt:lpstr>Slide Titles</vt:lpstr>
      </vt:variant>
      <vt:variant>
        <vt:i4>12</vt:i4>
      </vt:variant>
    </vt:vector>
  </HeadingPairs>
  <TitlesOfParts>
    <vt:vector size="45" baseType="lpstr">
      <vt:lpstr>Antic Didone</vt:lpstr>
      <vt:lpstr>Arial</vt:lpstr>
      <vt:lpstr>DM Sans Light</vt:lpstr>
      <vt:lpstr>DM Sans Medium</vt:lpstr>
      <vt:lpstr>Hanken Grotesk</vt:lpstr>
      <vt:lpstr>OpenSymbol</vt:lpstr>
      <vt:lpstr>Symbol</vt:lpstr>
      <vt:lpstr>Wingdings</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Watercolor Style by Slidesgo</vt:lpstr>
      <vt:lpstr>Slidesgo Final Pages</vt:lpstr>
      <vt:lpstr>Slidesgo Final Pages</vt:lpstr>
      <vt:lpstr>Slidesgo Final Pages</vt:lpstr>
      <vt:lpstr>TrafficSync</vt:lpstr>
      <vt:lpstr>Introduction</vt:lpstr>
      <vt:lpstr>Problem &amp; Opportunity</vt:lpstr>
      <vt:lpstr>Urban congestion costs</vt:lpstr>
      <vt:lpstr>Emergency response impact</vt:lpstr>
      <vt:lpstr>Need for AI-driven solutions</vt:lpstr>
      <vt:lpstr>Solution Overview</vt:lpstr>
      <vt:lpstr>Multi-agent system structure</vt:lpstr>
      <vt:lpstr>Key innovations in coordination</vt:lpstr>
      <vt:lpstr>Adaptive traffic management</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Ishan Chaudhary</cp:lastModifiedBy>
  <cp:revision>1</cp:revision>
  <dcterms:modified xsi:type="dcterms:W3CDTF">2025-04-05T20:05:35Z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2025-04-05T20:02:15Z</dcterms:created>
  <dc:creator>Unknown Creator</dc:creator>
  <dc:description/>
  <dc:language>en-US</dc:language>
  <cp:lastModifiedBy>Unknown Creator</cp:lastModifiedBy>
  <dcterms:modified xsi:type="dcterms:W3CDTF">2025-04-05T20:02:15Z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